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sldIdLst>
    <p:sldId id="269" r:id="rId2"/>
    <p:sldId id="301" r:id="rId3"/>
    <p:sldId id="276" r:id="rId4"/>
    <p:sldId id="25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D3D"/>
    <a:srgbClr val="5F5F5F"/>
    <a:srgbClr val="333333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21A82613-312F-4A51-9986-8EC7C8D74FAE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7" tIns="46484" rIns="92967" bIns="464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967" tIns="46484" rIns="92967" bIns="464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9F01B385-D1F7-48C0-B33C-41DF3A0C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0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4438-FD77-4FAB-A74F-9507D73F716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936E-70D7-47E2-97E6-C8853B274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4438-FD77-4FAB-A74F-9507D73F716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936E-70D7-47E2-97E6-C8853B274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4438-FD77-4FAB-A74F-9507D73F716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936E-70D7-47E2-97E6-C8853B274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4438-FD77-4FAB-A74F-9507D73F716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936E-70D7-47E2-97E6-C8853B274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4438-FD77-4FAB-A74F-9507D73F716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936E-70D7-47E2-97E6-C8853B274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4438-FD77-4FAB-A74F-9507D73F716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936E-70D7-47E2-97E6-C8853B274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4438-FD77-4FAB-A74F-9507D73F716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936E-70D7-47E2-97E6-C8853B274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4438-FD77-4FAB-A74F-9507D73F716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936E-70D7-47E2-97E6-C8853B274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4438-FD77-4FAB-A74F-9507D73F716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936E-70D7-47E2-97E6-C8853B274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4438-FD77-4FAB-A74F-9507D73F716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936E-70D7-47E2-97E6-C8853B2741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4438-FD77-4FAB-A74F-9507D73F716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E2936E-70D7-47E2-97E6-C8853B2741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6E2936E-70D7-47E2-97E6-C8853B2741D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BF4438-FD77-4FAB-A74F-9507D73F716C}" type="datetimeFigureOut">
              <a:rPr lang="en-US" smtClean="0"/>
              <a:t>10/5/2017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urriculumcorner.com/thecurriculumcorner123/2014/04/28/flip-flop-fry-fry-word-games/" TargetMode="External"/><Relationship Id="rId2" Type="http://schemas.openxmlformats.org/officeDocument/2006/relationships/hyperlink" Target="http://www.sightwordsgame.com/sightwordgames/top-ten-sight-word-gam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teractivesites.weebly.com/readingsight-word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1000"/>
            <a:ext cx="7048500" cy="1630362"/>
          </a:xfrm>
        </p:spPr>
        <p:txBody>
          <a:bodyPr/>
          <a:lstStyle/>
          <a:p>
            <a:pPr algn="ctr"/>
            <a:r>
              <a:rPr lang="en-US" dirty="0" smtClean="0"/>
              <a:t>      </a:t>
            </a:r>
            <a:r>
              <a:rPr lang="en-US" sz="4800" dirty="0" smtClean="0"/>
              <a:t>We Are Glad You’re Here </a:t>
            </a:r>
            <a:r>
              <a:rPr lang="en-US" sz="3300" b="1" dirty="0" smtClean="0"/>
              <a:t>Parent Academy: </a:t>
            </a:r>
            <a:r>
              <a:rPr lang="en-US" sz="3200" dirty="0" smtClean="0"/>
              <a:t>Hill City Elementary</a:t>
            </a:r>
            <a:endParaRPr lang="en-US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845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40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Sight Words and Why are They Important?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605137">
            <a:off x="3945472" y="1794232"/>
            <a:ext cx="4315265" cy="192798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967480"/>
            <a:ext cx="4876800" cy="43738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Word recognition is an important domain in successful reading. Being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able </a:t>
            </a:r>
            <a:r>
              <a:rPr lang="en-US" dirty="0"/>
              <a:t>to </a:t>
            </a:r>
            <a:r>
              <a:rPr lang="en-US" dirty="0" smtClean="0"/>
              <a:t>recognize </a:t>
            </a:r>
            <a:r>
              <a:rPr lang="en-US" dirty="0"/>
              <a:t>words </a:t>
            </a:r>
            <a:r>
              <a:rPr lang="en-US" dirty="0" smtClean="0"/>
              <a:t>immediately allows </a:t>
            </a:r>
            <a:r>
              <a:rPr lang="en-US" dirty="0"/>
              <a:t>a </a:t>
            </a:r>
            <a:r>
              <a:rPr lang="en-US" dirty="0" smtClean="0"/>
              <a:t>reader to </a:t>
            </a:r>
            <a:r>
              <a:rPr lang="en-US" dirty="0"/>
              <a:t>focus his/her attention on the meaning of the text versus </a:t>
            </a:r>
            <a:r>
              <a:rPr lang="en-US" dirty="0" smtClean="0"/>
              <a:t>interrupting </a:t>
            </a:r>
            <a:r>
              <a:rPr lang="en-US" dirty="0"/>
              <a:t>comprehension to figure out individual words</a:t>
            </a:r>
            <a:r>
              <a:rPr lang="en-US" dirty="0" smtClean="0"/>
              <a:t>. Ultimately, building reading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FLUENCY!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71374" y="4154420"/>
            <a:ext cx="251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FRY Words are the most commonly read words and are ranked in order of frequency.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2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Sight Word Apps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7" y="1536700"/>
            <a:ext cx="3031485" cy="458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113121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18" y="577334"/>
            <a:ext cx="2103119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1133475" cy="116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562600" y="23299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SPELL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2" y="4191000"/>
            <a:ext cx="33861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8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Sight Word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http://www.sightwordsgame.com/sightwordgames/top-ten-sight-word-games/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http://www.thecurriculumcorner.com/thecurriculumcorner123/2014/04/28/flip-flop-fry-fry-word-games/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interactivesites.weebly.com/readingsight-words.html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5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2958</TotalTime>
  <Words>68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Adjacency</vt:lpstr>
      <vt:lpstr>      We Are Glad You’re Here Parent Academy: Hill City Elementary</vt:lpstr>
      <vt:lpstr>What are Sight Words and Why are They Important?</vt:lpstr>
      <vt:lpstr>Sight Word Apps</vt:lpstr>
      <vt:lpstr>Interactive Sight Word Games</vt:lpstr>
    </vt:vector>
  </TitlesOfParts>
  <Company>PCSS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Academy</dc:title>
  <dc:creator>Rhonda Lane</dc:creator>
  <cp:lastModifiedBy>Courtney Davis</cp:lastModifiedBy>
  <cp:revision>115</cp:revision>
  <cp:lastPrinted>2017-10-02T20:14:49Z</cp:lastPrinted>
  <dcterms:created xsi:type="dcterms:W3CDTF">2016-08-16T17:03:40Z</dcterms:created>
  <dcterms:modified xsi:type="dcterms:W3CDTF">2017-10-05T20:54:04Z</dcterms:modified>
</cp:coreProperties>
</file>